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-126" y="-2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6C3B75C7-C167-4649-9273-99D30E81E6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CA8E7743-AC93-4852-88B0-E7F20BBA30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C9BB03B8-3AFA-4119-86E3-AA561F115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FD85-B615-479E-B049-5536D24826E4}" type="datetimeFigureOut">
              <a:rPr lang="it-IT" smtClean="0"/>
              <a:pPr/>
              <a:t>28/06/2018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A78A5145-1F30-4F7D-9717-B305B4204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4AE793FA-8112-4DF4-B627-EF2BDCA4D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6CA1F-55D7-411D-BA57-0C667ABB7D6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32174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A6D3F52C-0557-4BE5-A304-13B66040A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77ED1276-E8DC-414D-89BB-637E9905F6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F821E18B-7899-41F5-9BE3-FE64F62DE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FD85-B615-479E-B049-5536D24826E4}" type="datetimeFigureOut">
              <a:rPr lang="it-IT" smtClean="0"/>
              <a:pPr/>
              <a:t>28/06/2018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4C6E7065-4A32-4D78-ABA9-BD7541021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02999CC2-DB5B-47B6-8CD0-2C192AF8C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6CA1F-55D7-411D-BA57-0C667ABB7D6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95708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xmlns="" id="{BE6355DE-186E-4A8E-B0D3-E56562D69A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CAAC4450-1162-4C29-B90E-4635990BC2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4D38C32E-E4E6-4885-A083-8F7D8CFD6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FD85-B615-479E-B049-5536D24826E4}" type="datetimeFigureOut">
              <a:rPr lang="it-IT" smtClean="0"/>
              <a:pPr/>
              <a:t>28/06/2018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3485498A-CA70-4B8A-B6EF-30762C6E9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E80A8464-3FC6-45A5-BFA5-6D5822DC9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6CA1F-55D7-411D-BA57-0C667ABB7D6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065201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288853C1-A4E5-414F-8EDF-7910906E6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F47D5968-3F19-4A85-8D15-6BF131D5EC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00B9B773-0398-4817-A0B6-FF6E85533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FD85-B615-479E-B049-5536D24826E4}" type="datetimeFigureOut">
              <a:rPr lang="it-IT" smtClean="0"/>
              <a:pPr/>
              <a:t>28/06/2018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F6511BA7-4312-4E96-A6B9-335A48269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07A75E3A-9B46-4BD7-8250-8C2FBE607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6CA1F-55D7-411D-BA57-0C667ABB7D6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249032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2792EC69-9AF8-4D27-9CCC-6DD4C49EB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FA699886-9C66-4373-BFF8-05BA2D7EB4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5886B9DD-4438-42F7-BCAA-5283279F7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FD85-B615-479E-B049-5536D24826E4}" type="datetimeFigureOut">
              <a:rPr lang="it-IT" smtClean="0"/>
              <a:pPr/>
              <a:t>28/06/2018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9F9E1475-74E2-4E33-A091-AC03C6A55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C264C0FD-CEFB-46E5-A25B-4F2E87056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6CA1F-55D7-411D-BA57-0C667ABB7D6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788014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E0967D84-D431-4481-8574-40DC20746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489AF687-C807-45FE-9430-77475097C3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BA459E4A-F22F-4AD8-AB12-43D25AB0BC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3C625A31-4A99-4F3D-BEB2-AF9BD80BD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FD85-B615-479E-B049-5536D24826E4}" type="datetimeFigureOut">
              <a:rPr lang="it-IT" smtClean="0"/>
              <a:pPr/>
              <a:t>28/06/2018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2EFBFDAF-11B3-445C-ACEC-CE5237069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82B8E4C1-6918-4B65-812B-86E52C144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6CA1F-55D7-411D-BA57-0C667ABB7D6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615263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D389FB9A-A52C-4B99-9DDA-0D4AD19F1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25DA7CCA-2C06-45F2-8A07-D441EC7E96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DE8D085C-C3D1-4B73-BF18-3C4EEE9F73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xmlns="" id="{F9A94095-D68E-44EA-B716-D9902F6957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xmlns="" id="{281E6A9E-3FD0-4D15-A0F6-6D874039DF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xmlns="" id="{5126020A-C0AD-4FA0-BC2D-333C079E6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FD85-B615-479E-B049-5536D24826E4}" type="datetimeFigureOut">
              <a:rPr lang="it-IT" smtClean="0"/>
              <a:pPr/>
              <a:t>28/06/2018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xmlns="" id="{330CD9F3-55AE-4C5D-AE11-E234F870B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xmlns="" id="{91386FA6-8687-42E4-B449-C7B07A5FA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6CA1F-55D7-411D-BA57-0C667ABB7D6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530192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74C9779A-A19B-46BF-8A8B-2716F04B0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xmlns="" id="{758125FF-65F2-42E4-966B-DB17EFF98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FD85-B615-479E-B049-5536D24826E4}" type="datetimeFigureOut">
              <a:rPr lang="it-IT" smtClean="0"/>
              <a:pPr/>
              <a:t>28/06/2018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xmlns="" id="{D25455B9-5FD5-4F2D-8576-58DFE41B4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9F1A4508-518B-43D3-9F58-D543B1840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6CA1F-55D7-411D-BA57-0C667ABB7D6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780656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xmlns="" id="{EB866390-2B2D-4072-BB71-200C2F46D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FD85-B615-479E-B049-5536D24826E4}" type="datetimeFigureOut">
              <a:rPr lang="it-IT" smtClean="0"/>
              <a:pPr/>
              <a:t>28/06/2018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xmlns="" id="{DCD407DE-1DE3-4651-8D7F-EC5D7BE6D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F836408F-7D2C-4C74-ACCA-F15A9EBF1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6CA1F-55D7-411D-BA57-0C667ABB7D6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657627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D9C15C0B-404A-4D04-8F08-0D63B094A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E58B7A96-8805-48AA-A7AB-9AE526C4E6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C8679815-439A-4E7C-A6B6-8F85C44696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15F10FBC-AC7D-4F5D-AD8F-0D74DEEC5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FD85-B615-479E-B049-5536D24826E4}" type="datetimeFigureOut">
              <a:rPr lang="it-IT" smtClean="0"/>
              <a:pPr/>
              <a:t>28/06/2018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32909571-F784-4FD3-BBC1-7B58D0E89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449F8887-8286-488B-B286-AC2CA48A9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6CA1F-55D7-411D-BA57-0C667ABB7D6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099173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9D169B12-FC03-430E-934D-7956210DD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xmlns="" id="{AF1CFEB1-3A3B-40C2-BD58-B133CEECD7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ADE306D3-B842-457B-9F75-A1F066D818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CF1ADC59-3D8A-4B35-953B-04FF97F8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FD85-B615-479E-B049-5536D24826E4}" type="datetimeFigureOut">
              <a:rPr lang="it-IT" smtClean="0"/>
              <a:pPr/>
              <a:t>28/06/2018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4EDFADB0-D612-4F37-9546-9FAD76397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3DDAAB6F-3146-4E1D-ACC8-4C0003EFA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6CA1F-55D7-411D-BA57-0C667ABB7D6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97324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xmlns="" id="{B9BF5D80-3B06-4EFB-9461-5469B16AA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0CC98A10-43D9-429F-8D68-897FA256E9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42BFF6AE-15E0-4687-B5E4-4A42FAC65A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1FD85-B615-479E-B049-5536D24826E4}" type="datetimeFigureOut">
              <a:rPr lang="it-IT" smtClean="0"/>
              <a:pPr/>
              <a:t>28/06/2018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B42BCC34-3633-4C5A-AF41-4C96B54237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C2C7CE0F-9F0F-4314-9E71-577836AB22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86CA1F-55D7-411D-BA57-0C667ABB7D6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0092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xmlns="" id="{A6C5E9DA-4986-41C3-A0AF-95E5D9FACF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97937563"/>
              </p:ext>
            </p:extLst>
          </p:nvPr>
        </p:nvGraphicFramePr>
        <p:xfrm>
          <a:off x="232475" y="1859796"/>
          <a:ext cx="11608228" cy="46177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9292">
                  <a:extLst>
                    <a:ext uri="{9D8B030D-6E8A-4147-A177-3AD203B41FA5}">
                      <a16:colId xmlns:a16="http://schemas.microsoft.com/office/drawing/2014/main" xmlns="" val="1342176971"/>
                    </a:ext>
                  </a:extLst>
                </a:gridCol>
                <a:gridCol w="1705833">
                  <a:extLst>
                    <a:ext uri="{9D8B030D-6E8A-4147-A177-3AD203B41FA5}">
                      <a16:colId xmlns:a16="http://schemas.microsoft.com/office/drawing/2014/main" xmlns="" val="303061010"/>
                    </a:ext>
                  </a:extLst>
                </a:gridCol>
                <a:gridCol w="1753784">
                  <a:extLst>
                    <a:ext uri="{9D8B030D-6E8A-4147-A177-3AD203B41FA5}">
                      <a16:colId xmlns:a16="http://schemas.microsoft.com/office/drawing/2014/main" xmlns="" val="1904533067"/>
                    </a:ext>
                  </a:extLst>
                </a:gridCol>
                <a:gridCol w="1747789">
                  <a:extLst>
                    <a:ext uri="{9D8B030D-6E8A-4147-A177-3AD203B41FA5}">
                      <a16:colId xmlns:a16="http://schemas.microsoft.com/office/drawing/2014/main" xmlns="" val="2829995046"/>
                    </a:ext>
                  </a:extLst>
                </a:gridCol>
                <a:gridCol w="1705833">
                  <a:extLst>
                    <a:ext uri="{9D8B030D-6E8A-4147-A177-3AD203B41FA5}">
                      <a16:colId xmlns:a16="http://schemas.microsoft.com/office/drawing/2014/main" xmlns="" val="147937180"/>
                    </a:ext>
                  </a:extLst>
                </a:gridCol>
                <a:gridCol w="1579973">
                  <a:extLst>
                    <a:ext uri="{9D8B030D-6E8A-4147-A177-3AD203B41FA5}">
                      <a16:colId xmlns:a16="http://schemas.microsoft.com/office/drawing/2014/main" xmlns="" val="2587535213"/>
                    </a:ext>
                  </a:extLst>
                </a:gridCol>
                <a:gridCol w="1415724">
                  <a:extLst>
                    <a:ext uri="{9D8B030D-6E8A-4147-A177-3AD203B41FA5}">
                      <a16:colId xmlns:a16="http://schemas.microsoft.com/office/drawing/2014/main" xmlns="" val="3302592186"/>
                    </a:ext>
                  </a:extLst>
                </a:gridCol>
              </a:tblGrid>
              <a:tr h="9958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ORARI APERTURA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LUNEDI'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MARTEDI'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MERCOLEDI'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28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>
                          <a:solidFill>
                            <a:schemeClr val="tx1"/>
                          </a:solidFill>
                          <a:effectLst/>
                        </a:rPr>
                        <a:t>GIOVEDI'</a:t>
                      </a:r>
                      <a:endParaRPr lang="it-IT" sz="280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28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>
                          <a:solidFill>
                            <a:schemeClr val="tx1"/>
                          </a:solidFill>
                          <a:effectLst/>
                        </a:rPr>
                        <a:t>VENERDI'</a:t>
                      </a:r>
                      <a:endParaRPr lang="it-IT" sz="280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SABATO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41781224"/>
                  </a:ext>
                </a:extLst>
              </a:tr>
              <a:tr h="19289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MATTINO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07:30 – 11:30 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IVREA 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COLLERETTO GIACOSA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IVREA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QUASSOLO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ALBIANO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IVREA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CALUSO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STRAMBINO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QUASSOLO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44588000"/>
                  </a:ext>
                </a:extLst>
              </a:tr>
              <a:tr h="9963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POMERIGGIO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14:00 – 18:00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QUASSOLO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ALBIANO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CALUSO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STRAMBINO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COLLERETTO GIACOSA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48718823"/>
                  </a:ext>
                </a:extLst>
              </a:tr>
            </a:tbl>
          </a:graphicData>
        </a:graphic>
      </p:graphicFrame>
      <p:sp>
        <p:nvSpPr>
          <p:cNvPr id="5" name="Rettangolo 4">
            <a:extLst>
              <a:ext uri="{FF2B5EF4-FFF2-40B4-BE49-F238E27FC236}">
                <a16:creationId xmlns:a16="http://schemas.microsoft.com/office/drawing/2014/main" xmlns="" id="{BE7079ED-EE50-441D-A254-42FF0EE3C4E0}"/>
              </a:ext>
            </a:extLst>
          </p:cNvPr>
          <p:cNvSpPr/>
          <p:nvPr/>
        </p:nvSpPr>
        <p:spPr>
          <a:xfrm>
            <a:off x="154983" y="1115878"/>
            <a:ext cx="11809709" cy="60443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>
                <a:solidFill>
                  <a:schemeClr val="tx1"/>
                </a:solidFill>
              </a:rPr>
              <a:t>NUOVI ORARI STAZIONI DI CONFERIMENTO DA LUNEDI’ 2 LUGLIO A SABATO 28 LUGLIO 2018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xmlns="" id="{2E14BD45-A951-4174-B1A6-2B69698C7234}"/>
              </a:ext>
            </a:extLst>
          </p:cNvPr>
          <p:cNvSpPr/>
          <p:nvPr/>
        </p:nvSpPr>
        <p:spPr>
          <a:xfrm>
            <a:off x="309966" y="216976"/>
            <a:ext cx="11530739" cy="7284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>
                <a:solidFill>
                  <a:schemeClr val="tx1"/>
                </a:solidFill>
              </a:rPr>
              <a:t>IL CENTRO DI CONFERIMENTO DI QUASSOLO RIAPRE LUNEDI’ 25 GIUGNO (14.00 – 18.00) e GIOVEDI’ 28 giugno (7.30 – 11.30)</a:t>
            </a:r>
          </a:p>
        </p:txBody>
      </p:sp>
    </p:spTree>
    <p:extLst>
      <p:ext uri="{BB962C8B-B14F-4D97-AF65-F5344CB8AC3E}">
        <p14:creationId xmlns:p14="http://schemas.microsoft.com/office/powerpoint/2010/main" xmlns="" val="468161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xmlns="" id="{A6C5E9DA-4986-41C3-A0AF-95E5D9FACF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01363606"/>
              </p:ext>
            </p:extLst>
          </p:nvPr>
        </p:nvGraphicFramePr>
        <p:xfrm>
          <a:off x="247972" y="1100377"/>
          <a:ext cx="11716720" cy="4968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15174">
                  <a:extLst>
                    <a:ext uri="{9D8B030D-6E8A-4147-A177-3AD203B41FA5}">
                      <a16:colId xmlns:a16="http://schemas.microsoft.com/office/drawing/2014/main" xmlns="" val="1342176971"/>
                    </a:ext>
                  </a:extLst>
                </a:gridCol>
                <a:gridCol w="1721776">
                  <a:extLst>
                    <a:ext uri="{9D8B030D-6E8A-4147-A177-3AD203B41FA5}">
                      <a16:colId xmlns:a16="http://schemas.microsoft.com/office/drawing/2014/main" xmlns="" val="303061010"/>
                    </a:ext>
                  </a:extLst>
                </a:gridCol>
                <a:gridCol w="1770175">
                  <a:extLst>
                    <a:ext uri="{9D8B030D-6E8A-4147-A177-3AD203B41FA5}">
                      <a16:colId xmlns:a16="http://schemas.microsoft.com/office/drawing/2014/main" xmlns="" val="1904533067"/>
                    </a:ext>
                  </a:extLst>
                </a:gridCol>
                <a:gridCol w="1764123">
                  <a:extLst>
                    <a:ext uri="{9D8B030D-6E8A-4147-A177-3AD203B41FA5}">
                      <a16:colId xmlns:a16="http://schemas.microsoft.com/office/drawing/2014/main" xmlns="" val="2829995046"/>
                    </a:ext>
                  </a:extLst>
                </a:gridCol>
                <a:gridCol w="1721776">
                  <a:extLst>
                    <a:ext uri="{9D8B030D-6E8A-4147-A177-3AD203B41FA5}">
                      <a16:colId xmlns:a16="http://schemas.microsoft.com/office/drawing/2014/main" xmlns="" val="147937180"/>
                    </a:ext>
                  </a:extLst>
                </a:gridCol>
                <a:gridCol w="1473865">
                  <a:extLst>
                    <a:ext uri="{9D8B030D-6E8A-4147-A177-3AD203B41FA5}">
                      <a16:colId xmlns:a16="http://schemas.microsoft.com/office/drawing/2014/main" xmlns="" val="2587535213"/>
                    </a:ext>
                  </a:extLst>
                </a:gridCol>
                <a:gridCol w="1549831">
                  <a:extLst>
                    <a:ext uri="{9D8B030D-6E8A-4147-A177-3AD203B41FA5}">
                      <a16:colId xmlns:a16="http://schemas.microsoft.com/office/drawing/2014/main" xmlns="" val="3302592186"/>
                    </a:ext>
                  </a:extLst>
                </a:gridCol>
              </a:tblGrid>
              <a:tr h="9768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ORARI APERTURA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LUNEDI'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MARTEDI'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28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>
                          <a:solidFill>
                            <a:schemeClr val="tx1"/>
                          </a:solidFill>
                          <a:effectLst/>
                        </a:rPr>
                        <a:t>MERCOLEDI'</a:t>
                      </a:r>
                      <a:endParaRPr lang="it-IT" sz="280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28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>
                          <a:solidFill>
                            <a:schemeClr val="tx1"/>
                          </a:solidFill>
                          <a:effectLst/>
                        </a:rPr>
                        <a:t>GIOVEDI'</a:t>
                      </a:r>
                      <a:endParaRPr lang="it-IT" sz="280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28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>
                          <a:solidFill>
                            <a:schemeClr val="tx1"/>
                          </a:solidFill>
                          <a:effectLst/>
                        </a:rPr>
                        <a:t>VENERDI'</a:t>
                      </a:r>
                      <a:endParaRPr lang="it-IT" sz="280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SABATO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41781224"/>
                  </a:ext>
                </a:extLst>
              </a:tr>
              <a:tr h="21881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MATTINO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07:30 – 11:30 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IVREA 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COLLERETTO GIACOSA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IVREA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QUASSOLO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ALBIANO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IVREA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CALUSO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STRAMBINO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COLLERETTO GIACOSA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44588000"/>
                  </a:ext>
                </a:extLst>
              </a:tr>
              <a:tr h="10196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POMERIGGIO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14:00 – 18:00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QUASSOLO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ALBIANO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CALUSO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STRAMBINO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</a:rPr>
                        <a:t>COLLERETTO GIACOSA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48718823"/>
                  </a:ext>
                </a:extLst>
              </a:tr>
            </a:tbl>
          </a:graphicData>
        </a:graphic>
      </p:graphicFrame>
      <p:sp>
        <p:nvSpPr>
          <p:cNvPr id="5" name="Rettangolo 4">
            <a:extLst>
              <a:ext uri="{FF2B5EF4-FFF2-40B4-BE49-F238E27FC236}">
                <a16:creationId xmlns:a16="http://schemas.microsoft.com/office/drawing/2014/main" xmlns="" id="{BE7079ED-EE50-441D-A254-42FF0EE3C4E0}"/>
              </a:ext>
            </a:extLst>
          </p:cNvPr>
          <p:cNvSpPr/>
          <p:nvPr/>
        </p:nvSpPr>
        <p:spPr>
          <a:xfrm>
            <a:off x="201477" y="340963"/>
            <a:ext cx="11732217" cy="60443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200" b="1" dirty="0">
                <a:solidFill>
                  <a:schemeClr val="tx1"/>
                </a:solidFill>
              </a:rPr>
              <a:t>NUOVI ORARI STAZIONI DI CONFEERIMENTO </a:t>
            </a:r>
            <a:r>
              <a:rPr lang="it-IT" sz="2200" b="1">
                <a:solidFill>
                  <a:schemeClr val="tx1"/>
                </a:solidFill>
              </a:rPr>
              <a:t>DA SABATO 4 </a:t>
            </a:r>
            <a:r>
              <a:rPr lang="it-IT" sz="2200" b="1" dirty="0">
                <a:solidFill>
                  <a:schemeClr val="tx1"/>
                </a:solidFill>
              </a:rPr>
              <a:t>AGOSTO A  SABATO 1° SETTEMBRE 2018</a:t>
            </a:r>
          </a:p>
        </p:txBody>
      </p:sp>
    </p:spTree>
    <p:extLst>
      <p:ext uri="{BB962C8B-B14F-4D97-AF65-F5344CB8AC3E}">
        <p14:creationId xmlns:p14="http://schemas.microsoft.com/office/powerpoint/2010/main" xmlns="" val="10464951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72</Words>
  <Application>Microsoft Office PowerPoint</Application>
  <PresentationFormat>Personalizzato</PresentationFormat>
  <Paragraphs>91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3" baseType="lpstr">
      <vt:lpstr>Tema di Office</vt:lpstr>
      <vt:lpstr>Diapositiva 1</vt:lpstr>
      <vt:lpstr>Diapositiva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Ferdinando Giuliano</dc:creator>
  <cp:lastModifiedBy> Laura</cp:lastModifiedBy>
  <cp:revision>8</cp:revision>
  <cp:lastPrinted>2018-06-22T12:13:36Z</cp:lastPrinted>
  <dcterms:created xsi:type="dcterms:W3CDTF">2018-06-22T11:21:35Z</dcterms:created>
  <dcterms:modified xsi:type="dcterms:W3CDTF">2018-06-28T09:31:48Z</dcterms:modified>
</cp:coreProperties>
</file>