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730" autoAdjust="0"/>
    <p:restoredTop sz="94509" autoAdjust="0"/>
  </p:normalViewPr>
  <p:slideViewPr>
    <p:cSldViewPr snapToGrid="0">
      <p:cViewPr varScale="1">
        <p:scale>
          <a:sx n="91" d="100"/>
          <a:sy n="91" d="100"/>
        </p:scale>
        <p:origin x="-10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25C11-EF88-4A41-9A34-FEA13C66211C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E07DC4-BC84-48EF-85ED-EBEA6C096F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1BE9B7-D0BE-45E6-9B03-736929AF251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A85C-B8C8-4C56-8ED0-FB7E5C7D836F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1D3E-D46C-4677-B1B8-D1E913E5A2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EC7-1B4C-4474-94EA-FEFDD2D763A9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7B77-4043-447C-99AC-A862F7556C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9E34-143A-4B45-A644-ACF9EE47FEFE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9DD0-228C-4039-99FB-179D253DA5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B716-31DE-4CAF-9DF9-49DFB73D104B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D0F9-BA8F-4644-AD83-C96D86399A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3AC8-D7FC-4871-B475-44DE9FE19DA9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D745-9AD7-4AD3-8EA6-CDF25EC804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F2A1-1314-4387-960B-78B7BD843E3C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B294-6D5D-4353-AC50-90B51438A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8DFC-5287-4F1A-B2CF-8D89D1124FDE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7C6B-7B24-4779-B568-368037999C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DC7B-9091-4AC5-8843-6AD6BDAF6384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BE5D-C1CC-4437-8DB2-D5568EF754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87EF-D875-48D5-9F4C-23AAFC46C105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21D1-12FA-452E-BF58-B07BA990B4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2BC3-1F6E-4409-A5FB-B57C0D0E32BD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2EFC-AE5F-4BFB-8C18-48E8D7856C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9646-EE13-442F-83DB-E0178CCA4B30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4708-5F83-4664-A6DA-22B13347E5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16162-24BE-45F2-A4FE-A7C8D07CE15F}" type="datetimeFigureOut">
              <a:rPr lang="it-IT"/>
              <a:pPr>
                <a:defRPr/>
              </a:pPr>
              <a:t>07/08/2019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7E504-9B3E-4DDE-B169-CD6FAB8B2F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255588" y="735013"/>
            <a:ext cx="2881312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269875" y="2247900"/>
            <a:ext cx="2879725" cy="14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60350" y="3754438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3216275" y="738188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6157913" y="738188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107488" y="750888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12">
            <a:extLst>
              <a:ext uri="{FF2B5EF4-FFF2-40B4-BE49-F238E27FC236}"/>
            </a:extLst>
          </p:cNvPr>
          <p:cNvSpPr/>
          <p:nvPr/>
        </p:nvSpPr>
        <p:spPr>
          <a:xfrm>
            <a:off x="9131300" y="3740150"/>
            <a:ext cx="2879725" cy="14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9115425" y="2252663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3211513" y="3754438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>
            <a:extLst>
              <a:ext uri="{FF2B5EF4-FFF2-40B4-BE49-F238E27FC236}"/>
            </a:extLst>
          </p:cNvPr>
          <p:cNvSpPr/>
          <p:nvPr/>
        </p:nvSpPr>
        <p:spPr>
          <a:xfrm>
            <a:off x="3217863" y="2247900"/>
            <a:ext cx="2879725" cy="143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ttangolo 17">
            <a:extLst>
              <a:ext uri="{FF2B5EF4-FFF2-40B4-BE49-F238E27FC236}"/>
            </a:extLst>
          </p:cNvPr>
          <p:cNvSpPr/>
          <p:nvPr/>
        </p:nvSpPr>
        <p:spPr>
          <a:xfrm>
            <a:off x="6149975" y="2239963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Rettangolo 18">
            <a:extLst>
              <a:ext uri="{FF2B5EF4-FFF2-40B4-BE49-F238E27FC236}"/>
            </a:extLst>
          </p:cNvPr>
          <p:cNvSpPr/>
          <p:nvPr/>
        </p:nvSpPr>
        <p:spPr>
          <a:xfrm>
            <a:off x="6164263" y="3736975"/>
            <a:ext cx="2881312" cy="1441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Rettangolo 20">
            <a:extLst>
              <a:ext uri="{FF2B5EF4-FFF2-40B4-BE49-F238E27FC236}"/>
            </a:extLst>
          </p:cNvPr>
          <p:cNvSpPr/>
          <p:nvPr/>
        </p:nvSpPr>
        <p:spPr>
          <a:xfrm>
            <a:off x="1857375" y="133350"/>
            <a:ext cx="8991600" cy="61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TEMPI DI DECOMPOSIZIONE DEI RIFIUTI </a:t>
            </a:r>
            <a:r>
              <a:rPr lang="it-IT" sz="1600" dirty="0">
                <a:solidFill>
                  <a:schemeClr val="tx1"/>
                </a:solidFill>
              </a:rPr>
              <a:t>(cosa fare per mantenere pulito l’ambiente)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/>
            </a:extLst>
          </p:cNvPr>
          <p:cNvSpPr/>
          <p:nvPr/>
        </p:nvSpPr>
        <p:spPr>
          <a:xfrm>
            <a:off x="1960563" y="1030288"/>
            <a:ext cx="1079500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3 MESI</a:t>
            </a:r>
          </a:p>
        </p:txBody>
      </p:sp>
      <p:sp>
        <p:nvSpPr>
          <p:cNvPr id="25" name="Rettangolo 24">
            <a:extLst>
              <a:ext uri="{FF2B5EF4-FFF2-40B4-BE49-F238E27FC236}"/>
            </a:extLst>
          </p:cNvPr>
          <p:cNvSpPr/>
          <p:nvPr/>
        </p:nvSpPr>
        <p:spPr>
          <a:xfrm>
            <a:off x="1593850" y="1489075"/>
            <a:ext cx="14287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Mettili con i rifiuti organici</a:t>
            </a:r>
          </a:p>
        </p:txBody>
      </p:sp>
      <p:pic>
        <p:nvPicPr>
          <p:cNvPr id="14352" name="Immagin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1276350"/>
            <a:ext cx="11445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>
            <a:extLst>
              <a:ext uri="{FF2B5EF4-FFF2-40B4-BE49-F238E27FC236}"/>
            </a:extLst>
          </p:cNvPr>
          <p:cNvSpPr/>
          <p:nvPr/>
        </p:nvSpPr>
        <p:spPr>
          <a:xfrm>
            <a:off x="323850" y="809625"/>
            <a:ext cx="1457325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Fazzoletti di carta</a:t>
            </a:r>
          </a:p>
        </p:txBody>
      </p:sp>
      <p:pic>
        <p:nvPicPr>
          <p:cNvPr id="14354" name="Immagin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208088"/>
            <a:ext cx="11477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tangolo 30">
            <a:extLst>
              <a:ext uri="{FF2B5EF4-FFF2-40B4-BE49-F238E27FC236}"/>
            </a:extLst>
          </p:cNvPr>
          <p:cNvSpPr/>
          <p:nvPr/>
        </p:nvSpPr>
        <p:spPr>
          <a:xfrm>
            <a:off x="6980238" y="762000"/>
            <a:ext cx="1457325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Accendino in plastica</a:t>
            </a:r>
          </a:p>
        </p:txBody>
      </p:sp>
      <p:sp>
        <p:nvSpPr>
          <p:cNvPr id="32" name="Rettangolo 31">
            <a:extLst>
              <a:ext uri="{FF2B5EF4-FFF2-40B4-BE49-F238E27FC236}"/>
            </a:extLst>
          </p:cNvPr>
          <p:cNvSpPr/>
          <p:nvPr/>
        </p:nvSpPr>
        <p:spPr>
          <a:xfrm>
            <a:off x="4905375" y="1022350"/>
            <a:ext cx="1079500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1 - 2 ANNI</a:t>
            </a:r>
          </a:p>
        </p:txBody>
      </p:sp>
      <p:sp>
        <p:nvSpPr>
          <p:cNvPr id="33" name="Rettangolo 32">
            <a:extLst>
              <a:ext uri="{FF2B5EF4-FFF2-40B4-BE49-F238E27FC236}"/>
            </a:extLst>
          </p:cNvPr>
          <p:cNvSpPr/>
          <p:nvPr/>
        </p:nvSpPr>
        <p:spPr>
          <a:xfrm>
            <a:off x="4400550" y="1476375"/>
            <a:ext cx="16573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conferiscilo nell’indifferenziato</a:t>
            </a:r>
          </a:p>
        </p:txBody>
      </p:sp>
      <p:sp>
        <p:nvSpPr>
          <p:cNvPr id="34" name="Rettangolo 33">
            <a:extLst>
              <a:ext uri="{FF2B5EF4-FFF2-40B4-BE49-F238E27FC236}"/>
            </a:extLst>
          </p:cNvPr>
          <p:cNvSpPr/>
          <p:nvPr/>
        </p:nvSpPr>
        <p:spPr>
          <a:xfrm>
            <a:off x="3305175" y="790575"/>
            <a:ext cx="1457325" cy="39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Filtro di sigaretta</a:t>
            </a:r>
          </a:p>
        </p:txBody>
      </p:sp>
      <p:pic>
        <p:nvPicPr>
          <p:cNvPr id="14359" name="Picture 2" descr="Risultati immagini per accendino in plas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189038"/>
            <a:ext cx="890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ttangolo 35">
            <a:extLst>
              <a:ext uri="{FF2B5EF4-FFF2-40B4-BE49-F238E27FC236}"/>
            </a:extLst>
          </p:cNvPr>
          <p:cNvSpPr/>
          <p:nvPr/>
        </p:nvSpPr>
        <p:spPr>
          <a:xfrm>
            <a:off x="7791450" y="1201738"/>
            <a:ext cx="1079500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100 ANNI</a:t>
            </a:r>
          </a:p>
        </p:txBody>
      </p:sp>
      <p:sp>
        <p:nvSpPr>
          <p:cNvPr id="37" name="Rettangolo 36">
            <a:extLst>
              <a:ext uri="{FF2B5EF4-FFF2-40B4-BE49-F238E27FC236}"/>
            </a:extLst>
          </p:cNvPr>
          <p:cNvSpPr/>
          <p:nvPr/>
        </p:nvSpPr>
        <p:spPr>
          <a:xfrm>
            <a:off x="7248525" y="1638300"/>
            <a:ext cx="16573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conferiscilo nell’indifferenziato</a:t>
            </a:r>
          </a:p>
        </p:txBody>
      </p:sp>
      <p:pic>
        <p:nvPicPr>
          <p:cNvPr id="14362" name="Immagine 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6225" y="938213"/>
            <a:ext cx="915988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ttangolo 39">
            <a:extLst>
              <a:ext uri="{FF2B5EF4-FFF2-40B4-BE49-F238E27FC236}"/>
            </a:extLst>
          </p:cNvPr>
          <p:cNvSpPr/>
          <p:nvPr/>
        </p:nvSpPr>
        <p:spPr>
          <a:xfrm>
            <a:off x="9996488" y="817563"/>
            <a:ext cx="1890712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Bottiglia di plastica </a:t>
            </a:r>
          </a:p>
        </p:txBody>
      </p:sp>
      <p:sp>
        <p:nvSpPr>
          <p:cNvPr id="41" name="Rettangolo 40">
            <a:extLst>
              <a:ext uri="{FF2B5EF4-FFF2-40B4-BE49-F238E27FC236}"/>
            </a:extLst>
          </p:cNvPr>
          <p:cNvSpPr/>
          <p:nvPr/>
        </p:nvSpPr>
        <p:spPr>
          <a:xfrm>
            <a:off x="10263188" y="1281113"/>
            <a:ext cx="1600200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100/1.000 ANNI</a:t>
            </a:r>
          </a:p>
        </p:txBody>
      </p:sp>
      <p:sp>
        <p:nvSpPr>
          <p:cNvPr id="42" name="Rettangolo 41">
            <a:extLst>
              <a:ext uri="{FF2B5EF4-FFF2-40B4-BE49-F238E27FC236}"/>
            </a:extLst>
          </p:cNvPr>
          <p:cNvSpPr/>
          <p:nvPr/>
        </p:nvSpPr>
        <p:spPr>
          <a:xfrm>
            <a:off x="10096500" y="1693863"/>
            <a:ext cx="16573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conferiscila nella plastica </a:t>
            </a:r>
          </a:p>
        </p:txBody>
      </p:sp>
      <p:pic>
        <p:nvPicPr>
          <p:cNvPr id="14366" name="Immagine 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6863" y="2393950"/>
            <a:ext cx="121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tangolo 46">
            <a:extLst>
              <a:ext uri="{FF2B5EF4-FFF2-40B4-BE49-F238E27FC236}"/>
            </a:extLst>
          </p:cNvPr>
          <p:cNvSpPr/>
          <p:nvPr/>
        </p:nvSpPr>
        <p:spPr>
          <a:xfrm>
            <a:off x="10612438" y="2365375"/>
            <a:ext cx="13271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Chewing </a:t>
            </a:r>
            <a:r>
              <a:rPr lang="it-IT" sz="1400" dirty="0" err="1">
                <a:solidFill>
                  <a:srgbClr val="C00000"/>
                </a:solidFill>
              </a:rPr>
              <a:t>gum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48" name="Rettangolo 47">
            <a:extLst>
              <a:ext uri="{FF2B5EF4-FFF2-40B4-BE49-F238E27FC236}"/>
            </a:extLst>
          </p:cNvPr>
          <p:cNvSpPr/>
          <p:nvPr/>
        </p:nvSpPr>
        <p:spPr>
          <a:xfrm>
            <a:off x="10623550" y="2841625"/>
            <a:ext cx="1258888" cy="346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5 ANNI</a:t>
            </a:r>
          </a:p>
        </p:txBody>
      </p:sp>
      <p:sp>
        <p:nvSpPr>
          <p:cNvPr id="49" name="Rettangolo 48">
            <a:extLst>
              <a:ext uri="{FF2B5EF4-FFF2-40B4-BE49-F238E27FC236}"/>
            </a:extLst>
          </p:cNvPr>
          <p:cNvSpPr/>
          <p:nvPr/>
        </p:nvSpPr>
        <p:spPr>
          <a:xfrm>
            <a:off x="10275888" y="3246438"/>
            <a:ext cx="16573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conferiscilo nell’indifferenziato</a:t>
            </a:r>
          </a:p>
        </p:txBody>
      </p:sp>
      <p:sp>
        <p:nvSpPr>
          <p:cNvPr id="52" name="Rettangolo 51">
            <a:extLst>
              <a:ext uri="{FF2B5EF4-FFF2-40B4-BE49-F238E27FC236}"/>
            </a:extLst>
          </p:cNvPr>
          <p:cNvSpPr/>
          <p:nvPr/>
        </p:nvSpPr>
        <p:spPr>
          <a:xfrm>
            <a:off x="336550" y="2297113"/>
            <a:ext cx="2732088" cy="374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Sacchetti biodegradabili compostabili</a:t>
            </a:r>
          </a:p>
        </p:txBody>
      </p:sp>
      <p:sp>
        <p:nvSpPr>
          <p:cNvPr id="53" name="Rettangolo 52">
            <a:extLst>
              <a:ext uri="{FF2B5EF4-FFF2-40B4-BE49-F238E27FC236}"/>
            </a:extLst>
          </p:cNvPr>
          <p:cNvSpPr/>
          <p:nvPr/>
        </p:nvSpPr>
        <p:spPr>
          <a:xfrm>
            <a:off x="1576388" y="2752725"/>
            <a:ext cx="1527175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30/45 GIORNI</a:t>
            </a:r>
          </a:p>
        </p:txBody>
      </p:sp>
      <p:sp>
        <p:nvSpPr>
          <p:cNvPr id="54" name="Rettangolo 53">
            <a:extLst>
              <a:ext uri="{FF2B5EF4-FFF2-40B4-BE49-F238E27FC236}"/>
            </a:extLst>
          </p:cNvPr>
          <p:cNvSpPr/>
          <p:nvPr/>
        </p:nvSpPr>
        <p:spPr>
          <a:xfrm>
            <a:off x="1647825" y="3203575"/>
            <a:ext cx="14287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Mettili con i rifiuti organici</a:t>
            </a:r>
          </a:p>
        </p:txBody>
      </p:sp>
      <p:pic>
        <p:nvPicPr>
          <p:cNvPr id="14373" name="Immagine 5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4225" y="2622550"/>
            <a:ext cx="11096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ttangolo 56">
            <a:extLst>
              <a:ext uri="{FF2B5EF4-FFF2-40B4-BE49-F238E27FC236}"/>
            </a:extLst>
          </p:cNvPr>
          <p:cNvSpPr/>
          <p:nvPr/>
        </p:nvSpPr>
        <p:spPr>
          <a:xfrm>
            <a:off x="3297238" y="2301875"/>
            <a:ext cx="2713037" cy="27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Lattina di alluminio</a:t>
            </a:r>
          </a:p>
        </p:txBody>
      </p:sp>
      <p:sp>
        <p:nvSpPr>
          <p:cNvPr id="58" name="Rettangolo 57">
            <a:extLst>
              <a:ext uri="{FF2B5EF4-FFF2-40B4-BE49-F238E27FC236}"/>
            </a:extLst>
          </p:cNvPr>
          <p:cNvSpPr/>
          <p:nvPr/>
        </p:nvSpPr>
        <p:spPr>
          <a:xfrm>
            <a:off x="4940300" y="4287838"/>
            <a:ext cx="106362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3 – 12 MESI</a:t>
            </a:r>
          </a:p>
        </p:txBody>
      </p:sp>
      <p:sp>
        <p:nvSpPr>
          <p:cNvPr id="60" name="Rettangolo 59">
            <a:extLst>
              <a:ext uri="{FF2B5EF4-FFF2-40B4-BE49-F238E27FC236}"/>
            </a:extLst>
          </p:cNvPr>
          <p:cNvSpPr/>
          <p:nvPr/>
        </p:nvSpPr>
        <p:spPr>
          <a:xfrm>
            <a:off x="4516438" y="3097213"/>
            <a:ext cx="1524000" cy="536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C00000"/>
                </a:solidFill>
              </a:rPr>
              <a:t>Conferiscila con plastica, alluminio e metalli</a:t>
            </a:r>
            <a:endParaRPr lang="it-IT" sz="1400" b="1" dirty="0">
              <a:solidFill>
                <a:srgbClr val="C00000"/>
              </a:solidFill>
            </a:endParaRPr>
          </a:p>
        </p:txBody>
      </p:sp>
      <p:pic>
        <p:nvPicPr>
          <p:cNvPr id="14377" name="Immagine 6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9038" y="2365375"/>
            <a:ext cx="10096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ttangolo 62">
            <a:extLst>
              <a:ext uri="{FF2B5EF4-FFF2-40B4-BE49-F238E27FC236}"/>
            </a:extLst>
          </p:cNvPr>
          <p:cNvSpPr/>
          <p:nvPr/>
        </p:nvSpPr>
        <p:spPr>
          <a:xfrm>
            <a:off x="4957763" y="3838575"/>
            <a:ext cx="949325" cy="347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Giornali</a:t>
            </a:r>
          </a:p>
        </p:txBody>
      </p:sp>
      <p:sp>
        <p:nvSpPr>
          <p:cNvPr id="64" name="Rettangolo 63">
            <a:extLst>
              <a:ext uri="{FF2B5EF4-FFF2-40B4-BE49-F238E27FC236}"/>
            </a:extLst>
          </p:cNvPr>
          <p:cNvSpPr/>
          <p:nvPr/>
        </p:nvSpPr>
        <p:spPr>
          <a:xfrm>
            <a:off x="7246938" y="2755900"/>
            <a:ext cx="1528762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4.000 ANNI</a:t>
            </a:r>
          </a:p>
        </p:txBody>
      </p:sp>
      <p:sp>
        <p:nvSpPr>
          <p:cNvPr id="65" name="Rettangolo 64">
            <a:extLst>
              <a:ext uri="{FF2B5EF4-FFF2-40B4-BE49-F238E27FC236}"/>
            </a:extLst>
          </p:cNvPr>
          <p:cNvSpPr/>
          <p:nvPr/>
        </p:nvSpPr>
        <p:spPr>
          <a:xfrm>
            <a:off x="7204075" y="3194050"/>
            <a:ext cx="16573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Conferiscila con il vetro</a:t>
            </a:r>
          </a:p>
        </p:txBody>
      </p:sp>
      <p:pic>
        <p:nvPicPr>
          <p:cNvPr id="14381" name="Immagine 6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" y="4198938"/>
            <a:ext cx="1663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ttangolo 67">
            <a:extLst>
              <a:ext uri="{FF2B5EF4-FFF2-40B4-BE49-F238E27FC236}"/>
            </a:extLst>
          </p:cNvPr>
          <p:cNvSpPr/>
          <p:nvPr/>
        </p:nvSpPr>
        <p:spPr>
          <a:xfrm>
            <a:off x="344488" y="3844925"/>
            <a:ext cx="2732087" cy="374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Ortaggi e frutta</a:t>
            </a:r>
          </a:p>
        </p:txBody>
      </p:sp>
      <p:sp>
        <p:nvSpPr>
          <p:cNvPr id="69" name="Rettangolo 68">
            <a:extLst>
              <a:ext uri="{FF2B5EF4-FFF2-40B4-BE49-F238E27FC236}"/>
            </a:extLst>
          </p:cNvPr>
          <p:cNvSpPr/>
          <p:nvPr/>
        </p:nvSpPr>
        <p:spPr>
          <a:xfrm>
            <a:off x="1985963" y="4311650"/>
            <a:ext cx="1090612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3 – 6 MESI</a:t>
            </a:r>
          </a:p>
        </p:txBody>
      </p:sp>
      <p:sp>
        <p:nvSpPr>
          <p:cNvPr id="70" name="Rettangolo 69">
            <a:extLst>
              <a:ext uri="{FF2B5EF4-FFF2-40B4-BE49-F238E27FC236}"/>
            </a:extLst>
          </p:cNvPr>
          <p:cNvSpPr/>
          <p:nvPr/>
        </p:nvSpPr>
        <p:spPr>
          <a:xfrm>
            <a:off x="1985963" y="4740275"/>
            <a:ext cx="1133475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C00000"/>
                </a:solidFill>
              </a:rPr>
              <a:t>Mettili con i rifiuti organici</a:t>
            </a:r>
          </a:p>
        </p:txBody>
      </p:sp>
      <p:pic>
        <p:nvPicPr>
          <p:cNvPr id="14385" name="Immagine 7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36925" y="3898900"/>
            <a:ext cx="15113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ttangolo 72">
            <a:extLst>
              <a:ext uri="{FF2B5EF4-FFF2-40B4-BE49-F238E27FC236}"/>
            </a:extLst>
          </p:cNvPr>
          <p:cNvSpPr/>
          <p:nvPr/>
        </p:nvSpPr>
        <p:spPr>
          <a:xfrm>
            <a:off x="7010400" y="2343150"/>
            <a:ext cx="1927225" cy="347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Bottiglia di vetro</a:t>
            </a:r>
          </a:p>
        </p:txBody>
      </p:sp>
      <p:sp>
        <p:nvSpPr>
          <p:cNvPr id="74" name="Rettangolo 73">
            <a:extLst>
              <a:ext uri="{FF2B5EF4-FFF2-40B4-BE49-F238E27FC236}"/>
            </a:extLst>
          </p:cNvPr>
          <p:cNvSpPr/>
          <p:nvPr/>
        </p:nvSpPr>
        <p:spPr>
          <a:xfrm>
            <a:off x="4467225" y="2635250"/>
            <a:ext cx="1528763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200 ANNI</a:t>
            </a:r>
          </a:p>
        </p:txBody>
      </p:sp>
      <p:sp>
        <p:nvSpPr>
          <p:cNvPr id="75" name="Rettangolo 74">
            <a:extLst>
              <a:ext uri="{FF2B5EF4-FFF2-40B4-BE49-F238E27FC236}"/>
            </a:extLst>
          </p:cNvPr>
          <p:cNvSpPr/>
          <p:nvPr/>
        </p:nvSpPr>
        <p:spPr>
          <a:xfrm>
            <a:off x="4879975" y="4716463"/>
            <a:ext cx="11112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C00000"/>
                </a:solidFill>
              </a:rPr>
              <a:t>Mettili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C00000"/>
                </a:solidFill>
              </a:rPr>
              <a:t>  la carta</a:t>
            </a:r>
          </a:p>
        </p:txBody>
      </p:sp>
      <p:pic>
        <p:nvPicPr>
          <p:cNvPr id="14389" name="Immagine 7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76975" y="3910013"/>
            <a:ext cx="9953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ttangolo 77">
            <a:extLst>
              <a:ext uri="{FF2B5EF4-FFF2-40B4-BE49-F238E27FC236}"/>
            </a:extLst>
          </p:cNvPr>
          <p:cNvSpPr/>
          <p:nvPr/>
        </p:nvSpPr>
        <p:spPr>
          <a:xfrm>
            <a:off x="7407275" y="3822700"/>
            <a:ext cx="950913" cy="347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Pile</a:t>
            </a:r>
          </a:p>
        </p:txBody>
      </p:sp>
      <p:sp>
        <p:nvSpPr>
          <p:cNvPr id="79" name="Rettangolo 78">
            <a:extLst>
              <a:ext uri="{FF2B5EF4-FFF2-40B4-BE49-F238E27FC236}"/>
            </a:extLst>
          </p:cNvPr>
          <p:cNvSpPr/>
          <p:nvPr/>
        </p:nvSpPr>
        <p:spPr>
          <a:xfrm>
            <a:off x="7170738" y="4219575"/>
            <a:ext cx="1528762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200 ANNI</a:t>
            </a:r>
          </a:p>
        </p:txBody>
      </p:sp>
      <p:sp>
        <p:nvSpPr>
          <p:cNvPr id="80" name="Rettangolo 79">
            <a:extLst>
              <a:ext uri="{FF2B5EF4-FFF2-40B4-BE49-F238E27FC236}"/>
            </a:extLst>
          </p:cNvPr>
          <p:cNvSpPr/>
          <p:nvPr/>
        </p:nvSpPr>
        <p:spPr>
          <a:xfrm>
            <a:off x="7067550" y="4646613"/>
            <a:ext cx="1657350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Conferiscile con le pile esaurite</a:t>
            </a:r>
          </a:p>
        </p:txBody>
      </p:sp>
      <p:pic>
        <p:nvPicPr>
          <p:cNvPr id="14393" name="Immagine 8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10688" y="3849688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ttangolo 82">
            <a:extLst>
              <a:ext uri="{FF2B5EF4-FFF2-40B4-BE49-F238E27FC236}"/>
            </a:extLst>
          </p:cNvPr>
          <p:cNvSpPr/>
          <p:nvPr/>
        </p:nvSpPr>
        <p:spPr>
          <a:xfrm>
            <a:off x="10699750" y="3806825"/>
            <a:ext cx="950913" cy="347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Tetra Pak</a:t>
            </a:r>
          </a:p>
        </p:txBody>
      </p:sp>
      <p:sp>
        <p:nvSpPr>
          <p:cNvPr id="84" name="Rettangolo 83">
            <a:extLst>
              <a:ext uri="{FF2B5EF4-FFF2-40B4-BE49-F238E27FC236}"/>
            </a:extLst>
          </p:cNvPr>
          <p:cNvSpPr/>
          <p:nvPr/>
        </p:nvSpPr>
        <p:spPr>
          <a:xfrm>
            <a:off x="10631488" y="4210050"/>
            <a:ext cx="1260475" cy="346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C00000"/>
                </a:solidFill>
              </a:rPr>
              <a:t>12 MESI</a:t>
            </a:r>
          </a:p>
        </p:txBody>
      </p:sp>
      <p:sp>
        <p:nvSpPr>
          <p:cNvPr id="85" name="Rettangolo 84">
            <a:extLst>
              <a:ext uri="{FF2B5EF4-FFF2-40B4-BE49-F238E27FC236}"/>
            </a:extLst>
          </p:cNvPr>
          <p:cNvSpPr/>
          <p:nvPr/>
        </p:nvSpPr>
        <p:spPr>
          <a:xfrm>
            <a:off x="10528300" y="4584700"/>
            <a:ext cx="1358900" cy="523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C00000"/>
                </a:solidFill>
              </a:rPr>
              <a:t>Conferiscilo con la carta</a:t>
            </a:r>
          </a:p>
        </p:txBody>
      </p:sp>
      <p:pic>
        <p:nvPicPr>
          <p:cNvPr id="14397" name="Immagine 8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4238" y="5421313"/>
            <a:ext cx="24939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Immagine 9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86525" y="5414963"/>
            <a:ext cx="22891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9" name="Immagine 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525" y="2763838"/>
            <a:ext cx="11445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ttangolo 76">
            <a:extLst>
              <a:ext uri="{FF2B5EF4-FFF2-40B4-BE49-F238E27FC236}"/>
            </a:extLst>
          </p:cNvPr>
          <p:cNvSpPr/>
          <p:nvPr/>
        </p:nvSpPr>
        <p:spPr>
          <a:xfrm>
            <a:off x="252413" y="5241925"/>
            <a:ext cx="2879725" cy="1511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2" name="Rettangolo 81">
            <a:extLst>
              <a:ext uri="{FF2B5EF4-FFF2-40B4-BE49-F238E27FC236}"/>
            </a:extLst>
          </p:cNvPr>
          <p:cNvSpPr/>
          <p:nvPr/>
        </p:nvSpPr>
        <p:spPr>
          <a:xfrm>
            <a:off x="369888" y="5219700"/>
            <a:ext cx="2730500" cy="153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C00000"/>
                </a:solidFill>
              </a:rPr>
              <a:t>Ogni volta che hai in mano un potenziale rifiuto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b="1" dirty="0">
                <a:solidFill>
                  <a:srgbClr val="C00000"/>
                </a:solidFill>
              </a:rPr>
              <a:t>RIFLETTI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C00000"/>
                </a:solidFill>
              </a:rPr>
              <a:t>prima di liberartene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C00000"/>
                </a:solidFill>
              </a:rPr>
              <a:t>ogni piccola azione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C00000"/>
                </a:solidFill>
              </a:rPr>
              <a:t>può contribuire a salvare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C00000"/>
                </a:solidFill>
              </a:rPr>
              <a:t> il nostro pianeta </a:t>
            </a:r>
          </a:p>
        </p:txBody>
      </p:sp>
      <p:sp>
        <p:nvSpPr>
          <p:cNvPr id="87" name="Rettangolo 86">
            <a:extLst>
              <a:ext uri="{FF2B5EF4-FFF2-40B4-BE49-F238E27FC236}"/>
            </a:extLst>
          </p:cNvPr>
          <p:cNvSpPr/>
          <p:nvPr/>
        </p:nvSpPr>
        <p:spPr>
          <a:xfrm>
            <a:off x="9113838" y="5297488"/>
            <a:ext cx="2879725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89" name="Picture 7" descr="SCS - Società Canavesana Servizi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28880" y="182817"/>
            <a:ext cx="1191802" cy="41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tangolo 1">
            <a:extLst>
              <a:ext uri="{FF2B5EF4-FFF2-40B4-BE49-F238E27FC236}"/>
            </a:extLst>
          </p:cNvPr>
          <p:cNvSpPr/>
          <p:nvPr/>
        </p:nvSpPr>
        <p:spPr>
          <a:xfrm>
            <a:off x="9244013" y="5338763"/>
            <a:ext cx="2622550" cy="1131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FF0000"/>
                </a:solidFill>
                <a:latin typeface="+mn-lt"/>
                <a:cs typeface="+mn-cs"/>
              </a:rPr>
              <a:t> La raccolta differenziata dà benefici all'ambiente,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dirty="0">
                <a:solidFill>
                  <a:srgbClr val="FF0000"/>
                </a:solidFill>
                <a:latin typeface="+mn-lt"/>
                <a:cs typeface="+mn-cs"/>
              </a:rPr>
              <a:t>dividendo i rifiuti e riciclandoli si riduce l'inquinamento del suolo e si risparmiano acqua ed energia</a:t>
            </a:r>
          </a:p>
        </p:txBody>
      </p:sp>
      <p:pic>
        <p:nvPicPr>
          <p:cNvPr id="14405" name="Immagine 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7650" y="0"/>
            <a:ext cx="53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ttangolo 85">
            <a:extLst>
              <a:ext uri="{FF2B5EF4-FFF2-40B4-BE49-F238E27FC236}"/>
            </a:extLst>
          </p:cNvPr>
          <p:cNvSpPr/>
          <p:nvPr/>
        </p:nvSpPr>
        <p:spPr>
          <a:xfrm>
            <a:off x="836613" y="225425"/>
            <a:ext cx="11303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C00000"/>
                </a:solidFill>
              </a:rPr>
              <a:t>Comune di Montalto Dora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165</Words>
  <Application>Microsoft Office PowerPoint</Application>
  <PresentationFormat>Personalizzato</PresentationFormat>
  <Paragraphs>48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Ferdinando Giuliano</dc:creator>
  <cp:lastModifiedBy>frenacco</cp:lastModifiedBy>
  <cp:revision>38</cp:revision>
  <cp:lastPrinted>2019-08-07T06:30:38Z</cp:lastPrinted>
  <dcterms:created xsi:type="dcterms:W3CDTF">2019-07-30T06:46:51Z</dcterms:created>
  <dcterms:modified xsi:type="dcterms:W3CDTF">2019-08-07T15:07:18Z</dcterms:modified>
</cp:coreProperties>
</file>